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5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58E01-6A42-43CD-8BEF-516CD6AA5919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E3163-4F66-49F8-9D9B-81FB7492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86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13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 eaLnBrk="0" hangingPunct="0">
              <a:defRPr sz="13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 eaLnBrk="0" hangingPunct="0">
              <a:defRPr sz="13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 eaLnBrk="0" hangingPunct="0">
              <a:defRPr sz="13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 eaLnBrk="0" hangingPunct="0">
              <a:defRPr sz="1300"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C57B44-6F0F-42D1-B1D7-F8F3E49039D7}" type="slidenum">
              <a:rPr lang="en-US" sz="1100">
                <a:solidFill>
                  <a:prstClr val="black"/>
                </a:solidFill>
              </a:rPr>
              <a:pPr eaLnBrk="1" hangingPunct="1"/>
              <a:t>1</a:t>
            </a:fld>
            <a:endParaRPr lang="en-US" sz="1100">
              <a:solidFill>
                <a:prstClr val="black"/>
              </a:solidFill>
            </a:endParaRPr>
          </a:p>
        </p:txBody>
      </p:sp>
      <p:sp>
        <p:nvSpPr>
          <p:cNvPr id="1536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5" name="Slide Number Placeholder 3"/>
          <p:cNvSpPr txBox="1">
            <a:spLocks noGrp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 anchor="b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fld id="{9E8DA51B-4A33-414C-AFAA-C1EBB10813BD}" type="slidenum">
              <a:rPr lang="en-US" sz="1100">
                <a:solidFill>
                  <a:prstClr val="black"/>
                </a:solidFill>
                <a:latin typeface="Times New Roman" pitchFamily="18" charset="0"/>
              </a:rPr>
              <a:pPr algn="r" eaLnBrk="1" fontAlgn="base" hangingPunct="1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t>1</a:t>
            </a:fld>
            <a:endParaRPr lang="en-US" sz="11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51DFB-2E78-4823-99EF-61FF315750B6}" type="datetime1">
              <a:rPr lang="en-US">
                <a:solidFill>
                  <a:srgbClr val="FFFFFF"/>
                </a:solidFill>
              </a:rPr>
              <a:pPr>
                <a:defRPr/>
              </a:pPr>
              <a:t>10/9/2012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2010, Paul D. Callister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42F00-807B-4749-80D1-E7F29FFEBD4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416101"/>
      </p:ext>
    </p:extLst>
  </p:cSld>
  <p:clrMapOvr>
    <a:masterClrMapping/>
  </p:clrMapOvr>
  <p:transition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336C3-BF55-4148-8B92-A195CD91906C}" type="datetime1">
              <a:rPr lang="en-US">
                <a:solidFill>
                  <a:srgbClr val="FFFFFF"/>
                </a:solidFill>
              </a:rPr>
              <a:pPr>
                <a:defRPr/>
              </a:pPr>
              <a:t>10/9/2012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2010, Paul D. Callister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7002A-DBCC-413A-8452-1423604449F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740812"/>
      </p:ext>
    </p:extLst>
  </p:cSld>
  <p:clrMapOvr>
    <a:masterClrMapping/>
  </p:clrMapOvr>
  <p:transition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CB96F-2CD2-41C9-9316-9B95FCD0658C}" type="datetime1">
              <a:rPr lang="en-US">
                <a:solidFill>
                  <a:srgbClr val="FFFFFF"/>
                </a:solidFill>
              </a:rPr>
              <a:pPr>
                <a:defRPr/>
              </a:pPr>
              <a:t>10/9/2012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2010, Paul D. Callister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02F2D-4AB2-4132-8A57-45484DE7735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342757"/>
      </p:ext>
    </p:extLst>
  </p:cSld>
  <p:clrMapOvr>
    <a:masterClrMapping/>
  </p:clrMapOvr>
  <p:transition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A6518-3BE3-4D1E-8064-F2EE502D2521}" type="datetime1">
              <a:rPr lang="en-US">
                <a:solidFill>
                  <a:srgbClr val="FFFFFF"/>
                </a:solidFill>
              </a:rPr>
              <a:pPr>
                <a:defRPr/>
              </a:pPr>
              <a:t>10/9/2012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2010, Paul D. Callister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3CA67-375A-4103-B7D5-AAB0B807EC0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196779"/>
      </p:ext>
    </p:extLst>
  </p:cSld>
  <p:clrMapOvr>
    <a:masterClrMapping/>
  </p:clrMapOvr>
  <p:transition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40B6F-71BB-4AB7-AF3E-666D99122520}" type="datetime1">
              <a:rPr lang="en-US">
                <a:solidFill>
                  <a:srgbClr val="FFFFFF"/>
                </a:solidFill>
              </a:rPr>
              <a:pPr>
                <a:defRPr/>
              </a:pPr>
              <a:t>10/9/2012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2010, Paul D. Callister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5A13E-2858-4A03-819B-6F01CCCC548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683961"/>
      </p:ext>
    </p:extLst>
  </p:cSld>
  <p:clrMapOvr>
    <a:masterClrMapping/>
  </p:clrMapOvr>
  <p:transition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D11FE-2BAB-4B37-B42F-0E605389578F}" type="datetime1">
              <a:rPr lang="en-US">
                <a:solidFill>
                  <a:srgbClr val="FFFFFF"/>
                </a:solidFill>
              </a:rPr>
              <a:pPr>
                <a:defRPr/>
              </a:pPr>
              <a:t>10/9/2012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2010, Paul D. Callister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E35A8-ED83-453C-AC66-9AAB93E8820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928742"/>
      </p:ext>
    </p:extLst>
  </p:cSld>
  <p:clrMapOvr>
    <a:masterClrMapping/>
  </p:clrMapOvr>
  <p:transition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457E8-3160-488F-8EB4-97BBF1C4A866}" type="datetime1">
              <a:rPr lang="en-US">
                <a:solidFill>
                  <a:srgbClr val="FFFFFF"/>
                </a:solidFill>
              </a:rPr>
              <a:pPr>
                <a:defRPr/>
              </a:pPr>
              <a:t>10/9/2012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2010, Paul D. Callister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42B2A-9FD7-43A1-93E6-7A874B59824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35254"/>
      </p:ext>
    </p:extLst>
  </p:cSld>
  <p:clrMapOvr>
    <a:masterClrMapping/>
  </p:clrMapOvr>
  <p:transition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527D0-1CF1-4A49-AC7C-DB8A58541D20}" type="datetime1">
              <a:rPr lang="en-US">
                <a:solidFill>
                  <a:srgbClr val="FFFFFF"/>
                </a:solidFill>
              </a:rPr>
              <a:pPr>
                <a:defRPr/>
              </a:pPr>
              <a:t>10/9/2012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2010, Paul D. Callister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96781-B7A7-469E-970E-AB99F918AEA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821459"/>
      </p:ext>
    </p:extLst>
  </p:cSld>
  <p:clrMapOvr>
    <a:masterClrMapping/>
  </p:clrMapOvr>
  <p:transition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622F9-FE36-4282-988C-53AD0350326A}" type="datetime1">
              <a:rPr lang="en-US">
                <a:solidFill>
                  <a:srgbClr val="FFFFFF"/>
                </a:solidFill>
              </a:rPr>
              <a:pPr>
                <a:defRPr/>
              </a:pPr>
              <a:t>10/9/2012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2010, Paul D. Callister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544DA-D693-49B1-B21F-1C2438DA441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880011"/>
      </p:ext>
    </p:extLst>
  </p:cSld>
  <p:clrMapOvr>
    <a:masterClrMapping/>
  </p:clrMapOvr>
  <p:transition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C9E26-D0F1-4EC5-A04B-62F25F897481}" type="datetime1">
              <a:rPr lang="en-US">
                <a:solidFill>
                  <a:srgbClr val="FFFFFF"/>
                </a:solidFill>
              </a:rPr>
              <a:pPr>
                <a:defRPr/>
              </a:pPr>
              <a:t>10/9/2012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2010, Paul D. Callister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E765F-59B5-40EF-9B1D-6E049772B61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69163"/>
      </p:ext>
    </p:extLst>
  </p:cSld>
  <p:clrMapOvr>
    <a:masterClrMapping/>
  </p:clrMapOvr>
  <p:transition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14DBF-B4BA-4FE5-A488-0F8F4B7FD362}" type="datetime1">
              <a:rPr lang="en-US">
                <a:solidFill>
                  <a:srgbClr val="FFFFFF"/>
                </a:solidFill>
              </a:rPr>
              <a:pPr>
                <a:defRPr/>
              </a:pPr>
              <a:t>10/9/2012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© 2010, Paul D. Callister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BD276-CC55-40C7-AF97-3EB6F0EB3D6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917963"/>
      </p:ext>
    </p:extLst>
  </p:cSld>
  <p:clrMapOvr>
    <a:masterClrMapping/>
  </p:clrMapOvr>
  <p:transition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98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DFA90AF3-1C13-4925-8266-0CE681C6C6B1}" type="datetime1">
              <a:rPr lang="en-US" sz="1400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10/9/2012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sz="1400">
                <a:solidFill>
                  <a:srgbClr val="FFFFFF"/>
                </a:solidFill>
              </a:rPr>
              <a:t>© 2010, Paul D. Callister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7C557809-BE06-4940-93A7-2FE262C90BC0}" type="slidenum">
              <a:rPr lang="en-US" sz="1400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50098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lu"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168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smtClean="0">
                <a:solidFill>
                  <a:srgbClr val="000000"/>
                </a:solidFill>
              </a:rPr>
              <a:t>© 2010, Paul D. Callister</a:t>
            </a:r>
          </a:p>
        </p:txBody>
      </p:sp>
      <p:graphicFrame>
        <p:nvGraphicFramePr>
          <p:cNvPr id="5197" name="Group 77"/>
          <p:cNvGraphicFramePr>
            <a:graphicFrameLocks noGrp="1"/>
          </p:cNvGraphicFramePr>
          <p:nvPr/>
        </p:nvGraphicFramePr>
        <p:xfrm>
          <a:off x="2" y="1"/>
          <a:ext cx="8991599" cy="6857999"/>
        </p:xfrm>
        <a:graphic>
          <a:graphicData uri="http://schemas.openxmlformats.org/drawingml/2006/table">
            <a:tbl>
              <a:tblPr/>
              <a:tblGrid>
                <a:gridCol w="436695"/>
                <a:gridCol w="1069363"/>
                <a:gridCol w="1069363"/>
                <a:gridCol w="1069363"/>
                <a:gridCol w="1069363"/>
                <a:gridCol w="1069363"/>
                <a:gridCol w="1069363"/>
                <a:gridCol w="1069363"/>
                <a:gridCol w="1069363"/>
              </a:tblGrid>
              <a:tr h="1319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Flagship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Service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Most comprehensive and used.  Often includes primary.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Code Based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Subject Based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Narrower or single subject , but comprehensive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Hand-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Form-books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News &amp; Aware-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ness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Citator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General Refer-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ence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7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Subject_______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vert="vert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1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Subject_______</a:t>
                      </a:r>
                    </a:p>
                  </a:txBody>
                  <a:tcPr vert="vert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069623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">
  <a:themeElements>
    <a:clrScheme name="CU 13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3399FF"/>
      </a:accent1>
      <a:accent2>
        <a:srgbClr val="468A4B"/>
      </a:accent2>
      <a:accent3>
        <a:srgbClr val="AAAAAA"/>
      </a:accent3>
      <a:accent4>
        <a:srgbClr val="DADADA"/>
      </a:accent4>
      <a:accent5>
        <a:srgbClr val="ADCAFF"/>
      </a:accent5>
      <a:accent6>
        <a:srgbClr val="3F7D43"/>
      </a:accent6>
      <a:hlink>
        <a:srgbClr val="000099"/>
      </a:hlink>
      <a:folHlink>
        <a:srgbClr val="FF3300"/>
      </a:folHlink>
    </a:clrScheme>
    <a:fontScheme name="C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91440" rIns="91440" bIns="9144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91440" rIns="91440" bIns="9144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 13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3399FF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3F7D43"/>
        </a:accent6>
        <a:hlink>
          <a:srgbClr val="000099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</vt:lpstr>
      <vt:lpstr>PowerPoint Presentation</vt:lpstr>
    </vt:vector>
  </TitlesOfParts>
  <Company>UMKC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 of Law</dc:creator>
  <cp:lastModifiedBy>School of Law</cp:lastModifiedBy>
  <cp:revision>1</cp:revision>
  <dcterms:created xsi:type="dcterms:W3CDTF">2012-10-09T16:46:42Z</dcterms:created>
  <dcterms:modified xsi:type="dcterms:W3CDTF">2012-10-09T16:48:02Z</dcterms:modified>
</cp:coreProperties>
</file>